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01" d="100"/>
          <a:sy n="101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Boutte" userId="c4a25b78-b42b-49f3-862c-a9536e96e3f1" providerId="ADAL" clId="{89DB64BA-219A-44E7-ACF5-98FC6CC4A8D0}"/>
    <pc:docChg chg="addSld delSld">
      <pc:chgData name="Joe Boutte" userId="c4a25b78-b42b-49f3-862c-a9536e96e3f1" providerId="ADAL" clId="{89DB64BA-219A-44E7-ACF5-98FC6CC4A8D0}" dt="2022-12-27T16:17:01.962" v="1" actId="47"/>
      <pc:docMkLst>
        <pc:docMk/>
      </pc:docMkLst>
      <pc:sldChg chg="new del">
        <pc:chgData name="Joe Boutte" userId="c4a25b78-b42b-49f3-862c-a9536e96e3f1" providerId="ADAL" clId="{89DB64BA-219A-44E7-ACF5-98FC6CC4A8D0}" dt="2022-12-27T16:17:01.962" v="1" actId="47"/>
        <pc:sldMkLst>
          <pc:docMk/>
          <pc:sldMk cId="1725827794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90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8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2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7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52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0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21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2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5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7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30B5E66-93B9-964C-AB4B-A52C855058F1}" type="datetimeFigureOut">
              <a:rPr lang="en-US" smtClean="0"/>
              <a:t>12/27/2022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6F975A2-0DD8-8041-84D7-9894366D2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6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us02web.zoom.us/j/89762921587?pwd=UHd2RWVuWjJrbmhNMnpPYUJkZjE4Zz0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E55E20-45B1-03D2-DF52-FD89C6E3BE1C}"/>
              </a:ext>
            </a:extLst>
          </p:cNvPr>
          <p:cNvSpPr txBox="1"/>
          <p:nvPr/>
        </p:nvSpPr>
        <p:spPr>
          <a:xfrm>
            <a:off x="266192" y="415652"/>
            <a:ext cx="5514848" cy="6188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Sunday School Hybrid 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Together Again! 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r>
              <a:rPr lang="en-US" sz="1600" i="1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“Behold, the former things are come to pass, and new things do I declare; before they spring forth I tell you of them.” </a:t>
            </a:r>
            <a:r>
              <a:rPr lang="en-US" sz="160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(Isaiah 42:9)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US" sz="160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r>
              <a:rPr lang="en-US" sz="20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Sunday School Hybrid </a:t>
            </a:r>
            <a:r>
              <a:rPr lang="en-US" sz="200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a combination of live-streaming and in-person attendance to Sunday School. 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US" sz="2000" b="1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r>
              <a:rPr lang="en-US" sz="2000" b="1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Sunday School Hybrid</a:t>
            </a:r>
            <a:r>
              <a:rPr lang="en-US" sz="20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operate out of FMZBC Chapel, our target time and date is: </a:t>
            </a:r>
            <a:r>
              <a:rPr lang="en-US" sz="2000" b="1" i="0" u="sng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9:45 am, 08 January 2023</a:t>
            </a:r>
            <a:endParaRPr lang="en-US" sz="2000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r>
              <a:rPr lang="en-US" sz="2000" b="0" i="0" u="none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Register for Sunday School Hybrid at </a:t>
            </a:r>
            <a:r>
              <a:rPr lang="en-US" sz="2000" b="0" i="0" u="sng" strike="noStrike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https://us02web.zoom.us/j/89762921587</a:t>
            </a:r>
            <a:endParaRPr lang="en-US" sz="2000" b="0" i="0" u="none" strike="noStrike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defTabSz="914400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Sunday School">
            <a:extLst>
              <a:ext uri="{FF2B5EF4-FFF2-40B4-BE49-F238E27FC236}">
                <a16:creationId xmlns:a16="http://schemas.microsoft.com/office/drawing/2014/main" id="{8A2220B0-6210-0D55-F71E-5BC9BD7D09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8" r="4513"/>
          <a:stretch/>
        </p:blipFill>
        <p:spPr bwMode="auto">
          <a:xfrm>
            <a:off x="6096000" y="10"/>
            <a:ext cx="6096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7EEE144-C8AB-F892-4FF9-A16A23A4E3EE}"/>
              </a:ext>
            </a:extLst>
          </p:cNvPr>
          <p:cNvSpPr/>
          <p:nvPr/>
        </p:nvSpPr>
        <p:spPr>
          <a:xfrm>
            <a:off x="7839797" y="4989175"/>
            <a:ext cx="26084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HYBRID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C3A82D-9002-FF50-1193-1D4D8EFB9EA0}"/>
              </a:ext>
            </a:extLst>
          </p:cNvPr>
          <p:cNvSpPr/>
          <p:nvPr/>
        </p:nvSpPr>
        <p:spPr>
          <a:xfrm>
            <a:off x="6078886" y="22165"/>
            <a:ext cx="611311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First Mount Zion Baptist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ED127-B45D-7376-C9F1-49C4556CA82C}"/>
              </a:ext>
            </a:extLst>
          </p:cNvPr>
          <p:cNvSpPr txBox="1"/>
          <p:nvPr/>
        </p:nvSpPr>
        <p:spPr>
          <a:xfrm>
            <a:off x="6096000" y="645199"/>
            <a:ext cx="60960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solidFill>
                  <a:srgbClr val="000000"/>
                </a:solidFill>
                <a:latin typeface="CalligraphyFLF"/>
              </a:rPr>
              <a:t>From Generation to Generation, </a:t>
            </a:r>
          </a:p>
          <a:p>
            <a:pPr algn="ctr"/>
            <a:r>
              <a:rPr lang="en-US" sz="1800" b="0" i="0" u="none" strike="noStrike" baseline="0" dirty="0">
                <a:solidFill>
                  <a:srgbClr val="000000"/>
                </a:solidFill>
                <a:latin typeface="CalligraphyFLF"/>
              </a:rPr>
              <a:t>Growing Deeper, Growing Stronger, Reaching Higher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3350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{1B985157-5919-D345-B2B0-79AAFE3CAC30}tf10001120</Template>
  <TotalTime>77</TotalTime>
  <Words>113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CalligraphyFLF</vt:lpstr>
      <vt:lpstr>Gill Sans MT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Joe Boutte</cp:lastModifiedBy>
  <cp:revision>7</cp:revision>
  <dcterms:created xsi:type="dcterms:W3CDTF">2022-12-22T13:04:21Z</dcterms:created>
  <dcterms:modified xsi:type="dcterms:W3CDTF">2022-12-27T16:17:10Z</dcterms:modified>
</cp:coreProperties>
</file>